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77" r:id="rId2"/>
    <p:sldId id="280" r:id="rId3"/>
    <p:sldId id="278" r:id="rId4"/>
    <p:sldId id="27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t>4/3/2017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t>4/3/2017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grpSp>
        <p:nvGrpSpPr>
          <p:cNvPr id="8" name="Group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Freeform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" name="Freeform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reeform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1" name="Freeform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2" name="Freeform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7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9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84" name="Group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97" name="Group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9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80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en-US" smtClean="0"/>
              <a:pPr/>
              <a:t>4/3/2017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559336"/>
            <a:ext cx="11182485" cy="1828800"/>
          </a:xfrm>
        </p:spPr>
        <p:txBody>
          <a:bodyPr>
            <a:normAutofit/>
          </a:bodyPr>
          <a:lstStyle/>
          <a:p>
            <a:r>
              <a:rPr lang="fr-FR" dirty="0" smtClean="0"/>
              <a:t>LA CLOCHETTE</a:t>
            </a:r>
            <a:br>
              <a:rPr lang="fr-FR" dirty="0" smtClean="0"/>
            </a:br>
            <a:r>
              <a:rPr lang="fr-FR" sz="2400" dirty="0" smtClean="0"/>
              <a:t>Répondez en fran</a:t>
            </a:r>
            <a:r>
              <a:rPr lang="fr-FR" sz="2400" dirty="0" smtClean="0"/>
              <a:t>çais</a:t>
            </a:r>
            <a:endParaRPr lang="fr-FR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404756" y="1269464"/>
            <a:ext cx="924444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fr-FR" sz="2800" dirty="0" smtClean="0"/>
              <a:t>Comment est-ce que les humains dépendent sur les plantes et les animaux?  </a:t>
            </a:r>
            <a:r>
              <a:rPr lang="fr-FR" sz="2800" b="1" u="sng" dirty="0" smtClean="0"/>
              <a:t>Liste </a:t>
            </a:r>
            <a:r>
              <a:rPr lang="fr-FR" sz="2800" b="1" u="sng" dirty="0" smtClean="0"/>
              <a:t>3 exemples en français.</a:t>
            </a:r>
          </a:p>
          <a:p>
            <a:pPr marL="514350" indent="-514350">
              <a:buAutoNum type="arabicPeriod"/>
            </a:pPr>
            <a:endParaRPr lang="fr-FR" sz="1200" dirty="0" smtClean="0"/>
          </a:p>
          <a:p>
            <a:pPr marL="514350" indent="-514350">
              <a:buAutoNum type="arabicPeriod"/>
            </a:pPr>
            <a:r>
              <a:rPr lang="fr-FR" sz="2800" dirty="0" smtClean="0"/>
              <a:t>Quel pourcentage des espèces végétales ont besoin d’abeilles pour survivre?</a:t>
            </a:r>
          </a:p>
          <a:p>
            <a:pPr marL="514350" indent="-514350">
              <a:buAutoNum type="arabicPeriod"/>
            </a:pPr>
            <a:endParaRPr lang="fr-FR" sz="1200" dirty="0" smtClean="0"/>
          </a:p>
          <a:p>
            <a:pPr marL="514350" indent="-514350">
              <a:buAutoNum type="arabicPeriod"/>
            </a:pPr>
            <a:r>
              <a:rPr lang="fr-FR" sz="2800" dirty="0" smtClean="0"/>
              <a:t>Donne une exemple de comment la pollution est dangereux pour les animaux marins. 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9789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-media-cache-ak0.pinimg.com/736x/c6/9d/38/c69d38fe4b681cf4b2f88d7c09b0fb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231299" cy="5389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2" y="5380672"/>
            <a:ext cx="12192001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chemeClr val="tx2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Les tortues de mer confondent les sacs plastiques avec des méduses et meurent étouffées. </a:t>
            </a:r>
            <a:r>
              <a:rPr lang="fr-FR" sz="2400" dirty="0" smtClean="0">
                <a:solidFill>
                  <a:schemeClr val="tx2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Quatre </a:t>
            </a:r>
            <a:r>
              <a:rPr lang="fr-FR" sz="2400" dirty="0">
                <a:solidFill>
                  <a:schemeClr val="tx2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espèces de tortues maritimes sont en danger </a:t>
            </a:r>
            <a:r>
              <a:rPr lang="fr-FR" sz="2400" dirty="0" smtClean="0">
                <a:solidFill>
                  <a:schemeClr val="tx2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de DISPARITION </a:t>
            </a:r>
            <a:r>
              <a:rPr lang="fr-FR" sz="2400" dirty="0">
                <a:solidFill>
                  <a:schemeClr val="tx2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: la tortue-luth, la tortue verte, la tortue olivâtre et la tortue imbriquée.</a:t>
            </a:r>
            <a:endParaRPr lang="en-US" sz="2400" dirty="0">
              <a:solidFill>
                <a:schemeClr val="tx2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85887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5685" y="1648691"/>
            <a:ext cx="8411297" cy="4294909"/>
          </a:xfrm>
        </p:spPr>
        <p:txBody>
          <a:bodyPr>
            <a:noAutofit/>
          </a:bodyPr>
          <a:lstStyle/>
          <a:p>
            <a:pPr algn="ctr"/>
            <a:r>
              <a:rPr lang="fr-FR" b="1" u="sng" dirty="0" smtClean="0"/>
              <a:t>En partenaire</a:t>
            </a:r>
            <a:br>
              <a:rPr lang="fr-FR" b="1" u="sng" dirty="0" smtClean="0"/>
            </a:br>
            <a:r>
              <a:rPr lang="fr-FR" b="1" u="sng" dirty="0"/>
              <a:t/>
            </a:r>
            <a:br>
              <a:rPr lang="fr-FR" b="1" u="sng" dirty="0"/>
            </a:br>
            <a:r>
              <a:rPr lang="fr-FR" dirty="0" smtClean="0"/>
              <a:t>Read about </a:t>
            </a:r>
            <a:r>
              <a:rPr lang="fr-FR" dirty="0" err="1" smtClean="0"/>
              <a:t>your</a:t>
            </a:r>
            <a:r>
              <a:rPr lang="fr-FR" dirty="0" smtClean="0"/>
              <a:t> article and </a:t>
            </a:r>
            <a:r>
              <a:rPr lang="fr-FR" dirty="0" err="1" smtClean="0"/>
              <a:t>see</a:t>
            </a:r>
            <a:r>
              <a:rPr lang="fr-FR" dirty="0" smtClean="0"/>
              <a:t> how </a:t>
            </a:r>
            <a:r>
              <a:rPr lang="fr-FR" dirty="0" err="1" smtClean="0"/>
              <a:t>much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understand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/>
              <a:t/>
            </a:r>
            <a:br>
              <a:rPr lang="fr-FR" dirty="0"/>
            </a:br>
            <a:r>
              <a:rPr lang="fr-FR" dirty="0" err="1" smtClean="0"/>
              <a:t>Then</a:t>
            </a:r>
            <a:r>
              <a:rPr lang="fr-FR" dirty="0" smtClean="0"/>
              <a:t>, rewrite the info in more « </a:t>
            </a:r>
            <a:r>
              <a:rPr lang="fr-FR" dirty="0" err="1" smtClean="0"/>
              <a:t>comprehensible</a:t>
            </a:r>
            <a:r>
              <a:rPr lang="fr-FR" dirty="0" smtClean="0"/>
              <a:t> » French for </a:t>
            </a:r>
            <a:r>
              <a:rPr lang="fr-FR" dirty="0" err="1" smtClean="0"/>
              <a:t>your</a:t>
            </a:r>
            <a:r>
              <a:rPr lang="fr-FR" dirty="0" smtClean="0"/>
              <a:t> </a:t>
            </a:r>
            <a:r>
              <a:rPr lang="fr-FR" dirty="0" err="1" smtClean="0"/>
              <a:t>classmates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43632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5685" y="1648691"/>
            <a:ext cx="8411297" cy="4294909"/>
          </a:xfrm>
        </p:spPr>
        <p:txBody>
          <a:bodyPr>
            <a:noAutofit/>
          </a:bodyPr>
          <a:lstStyle/>
          <a:p>
            <a:pPr algn="ctr"/>
            <a:r>
              <a:rPr lang="fr-FR" b="1" u="sng" dirty="0" smtClean="0"/>
              <a:t>En partenaire</a:t>
            </a:r>
            <a:br>
              <a:rPr lang="fr-FR" b="1" u="sng" dirty="0" smtClean="0"/>
            </a:br>
            <a:r>
              <a:rPr lang="fr-FR" b="1" u="sng" dirty="0"/>
              <a:t/>
            </a:r>
            <a:br>
              <a:rPr lang="fr-FR" b="1" u="sng" dirty="0"/>
            </a:br>
            <a:r>
              <a:rPr lang="fr-FR" dirty="0" err="1" smtClean="0"/>
              <a:t>Prepare</a:t>
            </a:r>
            <a:r>
              <a:rPr lang="fr-FR" dirty="0" smtClean="0"/>
              <a:t> a poster (must </a:t>
            </a:r>
            <a:r>
              <a:rPr lang="fr-FR" dirty="0" err="1" smtClean="0"/>
              <a:t>be</a:t>
            </a:r>
            <a:r>
              <a:rPr lang="fr-FR" dirty="0" smtClean="0"/>
              <a:t> able to stand on </a:t>
            </a:r>
            <a:r>
              <a:rPr lang="fr-FR" dirty="0" err="1" smtClean="0"/>
              <a:t>its</a:t>
            </a:r>
            <a:r>
              <a:rPr lang="fr-FR" dirty="0" smtClean="0"/>
              <a:t> </a:t>
            </a:r>
            <a:r>
              <a:rPr lang="fr-FR" dirty="0" err="1" smtClean="0"/>
              <a:t>own</a:t>
            </a:r>
            <a:r>
              <a:rPr lang="fr-FR" dirty="0" smtClean="0"/>
              <a:t>) or tri-</a:t>
            </a:r>
            <a:r>
              <a:rPr lang="fr-FR" dirty="0" err="1" smtClean="0"/>
              <a:t>fold</a:t>
            </a:r>
            <a:r>
              <a:rPr lang="fr-FR" dirty="0" smtClean="0"/>
              <a:t> pamphlet </a:t>
            </a:r>
            <a:r>
              <a:rPr lang="fr-FR" dirty="0" err="1" smtClean="0"/>
              <a:t>that</a:t>
            </a:r>
            <a:r>
              <a:rPr lang="fr-FR" dirty="0" smtClean="0"/>
              <a:t> uses lots of </a:t>
            </a:r>
            <a:r>
              <a:rPr lang="fr-FR" dirty="0" err="1" smtClean="0"/>
              <a:t>visuals</a:t>
            </a:r>
            <a:r>
              <a:rPr lang="fr-FR" dirty="0" smtClean="0"/>
              <a:t> and </a:t>
            </a:r>
            <a:r>
              <a:rPr lang="fr-FR" dirty="0" err="1" smtClean="0"/>
              <a:t>comprehensible</a:t>
            </a:r>
            <a:r>
              <a:rPr lang="fr-FR" dirty="0" smtClean="0"/>
              <a:t> French to tell the class about </a:t>
            </a:r>
            <a:r>
              <a:rPr lang="fr-FR" dirty="0" err="1" smtClean="0"/>
              <a:t>your</a:t>
            </a:r>
            <a:r>
              <a:rPr lang="fr-FR" dirty="0" smtClean="0"/>
              <a:t> animal.</a:t>
            </a:r>
          </a:p>
        </p:txBody>
      </p:sp>
    </p:spTree>
    <p:extLst>
      <p:ext uri="{BB962C8B-B14F-4D97-AF65-F5344CB8AC3E}">
        <p14:creationId xmlns:p14="http://schemas.microsoft.com/office/powerpoint/2010/main" val="331965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3431377.potx" id="{56A48130-F36A-41C3-8C0C-0EF853C6708B}" vid="{0432F83B-7085-406B-BFE7-677E72A6CAD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Nature presentation, illustrated landscape design  (widescreen)</Template>
  <TotalTime>4298</TotalTime>
  <Words>91</Words>
  <Application>Microsoft Office PowerPoint</Application>
  <PresentationFormat>Widescreen</PresentationFormat>
  <Paragraphs>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Aharoni</vt:lpstr>
      <vt:lpstr>Arial</vt:lpstr>
      <vt:lpstr>Arial Black</vt:lpstr>
      <vt:lpstr>Segoe Print</vt:lpstr>
      <vt:lpstr>Nature Illustration 16x9</vt:lpstr>
      <vt:lpstr>LA CLOCHETTE Répondez en français</vt:lpstr>
      <vt:lpstr>PowerPoint Presentation</vt:lpstr>
      <vt:lpstr>En partenaire  Read about your article and see how much you can understand  Then, rewrite the info in more « comprehensible » French for your classmates</vt:lpstr>
      <vt:lpstr>En partenaire  Prepare a poster (must be able to stand on its own) or tri-fold pamphlet that uses lots of visuals and comprehensible French to tell the class about your animal.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espèces menacées</dc:title>
  <dc:creator>Danielle Berndt</dc:creator>
  <cp:lastModifiedBy>Danielle Berndt</cp:lastModifiedBy>
  <cp:revision>23</cp:revision>
  <dcterms:created xsi:type="dcterms:W3CDTF">2017-04-03T11:35:32Z</dcterms:created>
  <dcterms:modified xsi:type="dcterms:W3CDTF">2017-04-06T11:22:41Z</dcterms:modified>
</cp:coreProperties>
</file>